
<file path=[Content_Types].xml><?xml version="1.0" encoding="utf-8"?>
<Types xmlns="http://schemas.openxmlformats.org/package/2006/content-types"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2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2" autoAdjust="0"/>
    <p:restoredTop sz="94364" autoAdjust="0"/>
  </p:normalViewPr>
  <p:slideViewPr>
    <p:cSldViewPr snapToGrid="0">
      <p:cViewPr varScale="1">
        <p:scale>
          <a:sx n="111" d="100"/>
          <a:sy n="111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C88D5-7AA6-4EF1-9361-486804B3E734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963E3-953E-4574-B75B-C2CFF76CBAE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95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36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9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76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3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93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38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55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16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25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67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17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F78E0-1BA2-4D50-BD6E-1CA15600BBB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82CB8-F8C0-4469-A2F0-6CEA532C12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96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pPr algn="ctr"/>
            <a:r>
              <a:rPr lang="en-GB" dirty="0"/>
              <a:t> </a:t>
            </a:r>
            <a:r>
              <a:rPr lang="en-GB" sz="3600" dirty="0">
                <a:latin typeface="Comic Sans MS" panose="030F0702030302020204" pitchFamily="66" charset="0"/>
              </a:rPr>
              <a:t>Working In A Stable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457200"/>
            <a:ext cx="4762375" cy="62309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b="1" dirty="0">
                <a:latin typeface="Comic Sans MS" panose="030F0702030302020204" pitchFamily="66" charset="0"/>
              </a:rPr>
              <a:t>Chorus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Working in a Stable, this is what I do,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Sweep out the old hay, bring in the new.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What a smelly job, that may be true,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But without me ,what would the animals do?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 1 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The Stable would be messy, 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If no-one cleaned the floor, 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The cow would moo, and moo some more.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Moo,moo,moo,moo,moo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Moo,moo,moo,moo.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Moo,moo,moo,moo,moo,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Moo,moo,moo,moo.</a:t>
            </a:r>
          </a:p>
          <a:p>
            <a:pPr marL="0" indent="0">
              <a:buNone/>
            </a:pPr>
            <a:r>
              <a:rPr lang="en-GB" sz="2200" b="1" dirty="0">
                <a:latin typeface="Comic Sans MS" panose="030F0702030302020204" pitchFamily="66" charset="0"/>
              </a:rPr>
              <a:t>Chorus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5692" y="1079292"/>
            <a:ext cx="502170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 2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The Stable would be messy,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If no-one cleaned the floor,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The horse would neigh, and neigh some more.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Neigh, neigh,neigh,neigh,neigh,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Neigh, neigh,neigh,neigh.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 Neigh, neigh,neigh,neigh,neigh,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Neigh, neigh,neigh,neigh.</a:t>
            </a:r>
          </a:p>
          <a:p>
            <a:endParaRPr lang="en-GB" sz="2400" b="1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Chorus</a:t>
            </a:r>
          </a:p>
          <a:p>
            <a:r>
              <a:rPr lang="en-GB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02 Working In A St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6945" y="5327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4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497" y="129586"/>
            <a:ext cx="9144000" cy="575808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Clip-Clop Little Donkey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571" y="540327"/>
            <a:ext cx="5436920" cy="61788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GB" sz="2900" dirty="0">
                <a:latin typeface="Comic Sans MS" panose="030F0702030302020204" pitchFamily="66" charset="0"/>
              </a:rPr>
              <a:t>1 Clip-clop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Can you carry Mary?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Clip-clop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On the rocky road. </a:t>
            </a:r>
          </a:p>
          <a:p>
            <a:pPr algn="l"/>
            <a:endParaRPr lang="en-GB" sz="2900" dirty="0">
              <a:latin typeface="Comic Sans MS" panose="030F0702030302020204" pitchFamily="66" charset="0"/>
            </a:endParaRP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2 Clip-clop little donkey,		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She’s gonna have a baby.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Clip –clop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Steady with your load. </a:t>
            </a:r>
          </a:p>
          <a:p>
            <a:pPr algn="l"/>
            <a:endParaRPr lang="en-GB" sz="2900" dirty="0">
              <a:latin typeface="Comic Sans MS" panose="030F0702030302020204" pitchFamily="66" charset="0"/>
            </a:endParaRPr>
          </a:p>
          <a:p>
            <a:pPr algn="l"/>
            <a:r>
              <a:rPr lang="en-GB" sz="2900" b="1" dirty="0">
                <a:latin typeface="Comic Sans MS" panose="030F0702030302020204" pitchFamily="66" charset="0"/>
              </a:rPr>
              <a:t>Bridge</a:t>
            </a:r>
            <a:r>
              <a:rPr lang="en-GB" sz="2900" dirty="0">
                <a:latin typeface="Comic Sans MS" panose="030F0702030302020204" pitchFamily="66" charset="0"/>
              </a:rPr>
              <a:t> 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Joseph lead the way for us.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Clip-clop. Clip-clop.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Find a place to stay for us.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 Clip-clop. Don’t stop! </a:t>
            </a:r>
          </a:p>
          <a:p>
            <a:pPr algn="l"/>
            <a:endParaRPr lang="en-GB" sz="2900" dirty="0">
              <a:latin typeface="Comic Sans MS" panose="030F0702030302020204" pitchFamily="66" charset="0"/>
            </a:endParaRP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3 Clip-clop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Can you carry Mary?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Clip-clop little donkey,</a:t>
            </a:r>
          </a:p>
          <a:p>
            <a:pPr algn="l"/>
            <a:r>
              <a:rPr lang="en-GB" sz="2900" dirty="0">
                <a:latin typeface="Comic Sans MS" panose="030F0702030302020204" pitchFamily="66" charset="0"/>
              </a:rPr>
              <a:t>On the rocky road. </a:t>
            </a:r>
          </a:p>
          <a:p>
            <a:pPr algn="l"/>
            <a:endParaRPr lang="en-GB" sz="2000" dirty="0">
              <a:latin typeface="Comic Sans MS" panose="030F0702030302020204" pitchFamily="66" charset="0"/>
            </a:endParaRPr>
          </a:p>
          <a:p>
            <a:pPr algn="l"/>
            <a:endParaRPr lang="en-GB" sz="2000" b="1" dirty="0">
              <a:latin typeface="Comic Sans MS" panose="030F0702030302020204" pitchFamily="66" charset="0"/>
            </a:endParaRPr>
          </a:p>
          <a:p>
            <a:pPr algn="l"/>
            <a:endParaRPr lang="en-GB" sz="2000" b="1" dirty="0">
              <a:latin typeface="Comic Sans MS" panose="030F0702030302020204" pitchFamily="66" charset="0"/>
            </a:endParaRPr>
          </a:p>
          <a:p>
            <a:pPr algn="l"/>
            <a:endParaRPr lang="en-GB" sz="2000" b="1" dirty="0">
              <a:latin typeface="Comic Sans MS" panose="030F0702030302020204" pitchFamily="66" charset="0"/>
            </a:endParaRPr>
          </a:p>
          <a:p>
            <a:pPr algn="l"/>
            <a:endParaRPr lang="en-GB" sz="2000" b="1" dirty="0">
              <a:latin typeface="Comic Sans MS" panose="030F0702030302020204" pitchFamily="66" charset="0"/>
            </a:endParaRPr>
          </a:p>
          <a:p>
            <a:pPr algn="l"/>
            <a:endParaRPr lang="en-GB" sz="2000" dirty="0">
              <a:latin typeface="Comic Sans MS" panose="030F0702030302020204" pitchFamily="66" charset="0"/>
            </a:endParaRPr>
          </a:p>
          <a:p>
            <a:pPr algn="l"/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5224" y="809897"/>
            <a:ext cx="54341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mic Sans MS" panose="030F0702030302020204" pitchFamily="66" charset="0"/>
              </a:rPr>
              <a:t>Instrumental</a:t>
            </a:r>
          </a:p>
          <a:p>
            <a:endParaRPr lang="en-GB" b="1" dirty="0">
              <a:latin typeface="Comic Sans MS" panose="030F0702030302020204" pitchFamily="66" charset="0"/>
            </a:endParaRPr>
          </a:p>
          <a:p>
            <a:r>
              <a:rPr lang="en-GB" b="1" dirty="0">
                <a:latin typeface="Comic Sans MS" panose="030F0702030302020204" pitchFamily="66" charset="0"/>
              </a:rPr>
              <a:t>Bridge</a:t>
            </a:r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r>
              <a:rPr lang="en-GB" dirty="0">
                <a:latin typeface="Comic Sans MS" panose="030F0702030302020204" pitchFamily="66" charset="0"/>
              </a:rPr>
              <a:t>Joseph lead the way for us.      </a:t>
            </a:r>
          </a:p>
          <a:p>
            <a:r>
              <a:rPr lang="en-GB" dirty="0">
                <a:latin typeface="Comic Sans MS" panose="030F0702030302020204" pitchFamily="66" charset="0"/>
              </a:rPr>
              <a:t>Clip-clop. Clip-clop.</a:t>
            </a:r>
          </a:p>
          <a:p>
            <a:r>
              <a:rPr lang="en-GB" dirty="0">
                <a:latin typeface="Comic Sans MS" panose="030F0702030302020204" pitchFamily="66" charset="0"/>
              </a:rPr>
              <a:t>Find a place to stay for us.</a:t>
            </a:r>
          </a:p>
          <a:p>
            <a:r>
              <a:rPr lang="en-GB" dirty="0">
                <a:latin typeface="Comic Sans MS" panose="030F0702030302020204" pitchFamily="66" charset="0"/>
              </a:rPr>
              <a:t> Clip-clop. Don’t stop!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4 Clip-clop little donkey,</a:t>
            </a:r>
          </a:p>
          <a:p>
            <a:r>
              <a:rPr lang="en-GB" dirty="0">
                <a:latin typeface="Comic Sans MS" panose="030F0702030302020204" pitchFamily="66" charset="0"/>
              </a:rPr>
              <a:t>Can you carry Mary?</a:t>
            </a:r>
          </a:p>
          <a:p>
            <a:r>
              <a:rPr lang="en-GB" dirty="0">
                <a:latin typeface="Comic Sans MS" panose="030F0702030302020204" pitchFamily="66" charset="0"/>
              </a:rPr>
              <a:t>Clip-clop little donkey,</a:t>
            </a:r>
          </a:p>
          <a:p>
            <a:r>
              <a:rPr lang="en-GB" dirty="0">
                <a:latin typeface="Comic Sans MS" panose="030F0702030302020204" pitchFamily="66" charset="0"/>
              </a:rPr>
              <a:t>On the rocky road.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5 Clip-clop little donkey,			</a:t>
            </a:r>
          </a:p>
          <a:p>
            <a:r>
              <a:rPr lang="en-GB" dirty="0">
                <a:latin typeface="Comic Sans MS" panose="030F0702030302020204" pitchFamily="66" charset="0"/>
              </a:rPr>
              <a:t>She’s gonna have a baby.</a:t>
            </a:r>
          </a:p>
          <a:p>
            <a:r>
              <a:rPr lang="en-GB" dirty="0">
                <a:latin typeface="Comic Sans MS" panose="030F0702030302020204" pitchFamily="66" charset="0"/>
              </a:rPr>
              <a:t>Clip –clop little donkey,</a:t>
            </a:r>
          </a:p>
          <a:p>
            <a:r>
              <a:rPr lang="en-GB" dirty="0">
                <a:latin typeface="Comic Sans MS" panose="030F0702030302020204" pitchFamily="66" charset="0"/>
              </a:rPr>
              <a:t>Steady with your load.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03 Clip-Clop Little Donk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626" y="5522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A King is Born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29710"/>
            <a:ext cx="5181600" cy="53287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1 </a:t>
            </a:r>
          </a:p>
          <a:p>
            <a:pPr marL="0" indent="0">
              <a:buNone/>
            </a:pPr>
            <a:r>
              <a:rPr lang="en-GB" dirty="0"/>
              <a:t>A baby’s born today,</a:t>
            </a:r>
          </a:p>
          <a:p>
            <a:pPr marL="0" indent="0">
              <a:buNone/>
            </a:pPr>
            <a:r>
              <a:rPr lang="en-GB" dirty="0"/>
              <a:t>A baby’s born for everyone.</a:t>
            </a:r>
          </a:p>
          <a:p>
            <a:pPr marL="0" indent="0">
              <a:buNone/>
            </a:pPr>
            <a:r>
              <a:rPr lang="en-GB" dirty="0"/>
              <a:t>A baby’s born today,</a:t>
            </a:r>
          </a:p>
          <a:p>
            <a:pPr marL="0" indent="0">
              <a:buNone/>
            </a:pPr>
            <a:r>
              <a:rPr lang="en-GB" dirty="0"/>
              <a:t>A baby’s born to save us all.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CHORUS</a:t>
            </a:r>
          </a:p>
          <a:p>
            <a:pPr marL="0" indent="0">
              <a:buNone/>
            </a:pPr>
            <a:r>
              <a:rPr lang="en-GB" b="1" dirty="0"/>
              <a:t> </a:t>
            </a:r>
            <a:r>
              <a:rPr lang="en-GB" i="1" dirty="0"/>
              <a:t>Sing praise and worship Him,</a:t>
            </a:r>
          </a:p>
          <a:p>
            <a:pPr marL="0" indent="0">
              <a:buNone/>
            </a:pPr>
            <a:r>
              <a:rPr lang="en-GB" i="1" dirty="0"/>
              <a:t>For He is Christ the Saviour,</a:t>
            </a:r>
          </a:p>
          <a:p>
            <a:pPr marL="0" indent="0">
              <a:buNone/>
            </a:pPr>
            <a:r>
              <a:rPr lang="en-GB" i="1" dirty="0"/>
              <a:t>And call Him wonderful,</a:t>
            </a:r>
          </a:p>
          <a:p>
            <a:pPr marL="0" indent="0">
              <a:buNone/>
            </a:pPr>
            <a:r>
              <a:rPr lang="en-GB" i="1" dirty="0"/>
              <a:t>For He’s the Son of God!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87366"/>
            <a:ext cx="5181600" cy="51710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2 A King is born today,</a:t>
            </a:r>
          </a:p>
          <a:p>
            <a:pPr marL="0" indent="0">
              <a:buNone/>
            </a:pPr>
            <a:r>
              <a:rPr lang="en-GB" dirty="0"/>
              <a:t>A King is born for everyone.</a:t>
            </a:r>
          </a:p>
          <a:p>
            <a:pPr marL="0" indent="0">
              <a:buNone/>
            </a:pPr>
            <a:r>
              <a:rPr lang="en-GB" dirty="0"/>
              <a:t>A King is born today,</a:t>
            </a:r>
          </a:p>
          <a:p>
            <a:pPr marL="0" indent="0">
              <a:buNone/>
            </a:pPr>
            <a:r>
              <a:rPr lang="en-GB" dirty="0"/>
              <a:t>A King is born to save us all.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CHORUS</a:t>
            </a:r>
            <a:endParaRPr lang="en-GB" dirty="0"/>
          </a:p>
          <a:p>
            <a:endParaRPr lang="en-GB" dirty="0"/>
          </a:p>
        </p:txBody>
      </p:sp>
      <p:pic>
        <p:nvPicPr>
          <p:cNvPr id="5" name="A King Is Born (Voca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1766" y="5560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Calypso Kings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27906"/>
            <a:ext cx="5181600" cy="52475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1 We must follow the star to Bethlehem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To find the </a:t>
            </a:r>
            <a:r>
              <a:rPr lang="en-GB" sz="2000" dirty="0" err="1">
                <a:latin typeface="Comic Sans MS" panose="030F0702030302020204" pitchFamily="66" charset="0"/>
              </a:rPr>
              <a:t>newborn</a:t>
            </a:r>
            <a:r>
              <a:rPr lang="en-GB" sz="2000" dirty="0">
                <a:latin typeface="Comic Sans MS" panose="030F0702030302020204" pitchFamily="66" charset="0"/>
              </a:rPr>
              <a:t> King.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We must follow the star to Bethlehem,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For Him our presents we bring.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 </a:t>
            </a:r>
          </a:p>
          <a:p>
            <a:pPr marL="0" indent="0">
              <a:buNone/>
            </a:pPr>
            <a:endParaRPr lang="en-GB" sz="20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Follow the star, follow the star,</a:t>
            </a: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Follow the star to Bethlehem.</a:t>
            </a: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Follow the star, follow the star,</a:t>
            </a: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Follow the star to Him.</a:t>
            </a:r>
          </a:p>
          <a:p>
            <a:pPr marL="0" indent="0">
              <a:buNone/>
            </a:pPr>
            <a:r>
              <a:rPr lang="en-GB" sz="2000" i="1" dirty="0">
                <a:latin typeface="Comic Sans MS" panose="030F0702030302020204" pitchFamily="66" charset="0"/>
              </a:rPr>
              <a:t>Repeat verse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 x 2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7" name="Calypso Kings (Vocal)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8141" y="5254677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8992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16923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Prickly Hay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793" y="869430"/>
            <a:ext cx="4661941" cy="581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193" y="1021830"/>
            <a:ext cx="4661941" cy="581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0993" y="559767"/>
            <a:ext cx="49567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Prickly hay, prickly hay,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They laid him in some prickly hay,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In  a manger ,far away,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In some prickly hay.  </a:t>
            </a:r>
          </a:p>
          <a:p>
            <a:endParaRPr lang="en-GB" dirty="0"/>
          </a:p>
          <a:p>
            <a:r>
              <a:rPr lang="en-GB" sz="2000" dirty="0">
                <a:latin typeface="Comic Sans MS" panose="030F0702030302020204" pitchFamily="66" charset="0"/>
              </a:rPr>
              <a:t>1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The little baby Jesus,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Didn’t have a bed,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So they laid Him in some prickly hay,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In a cattle shed.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2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 Shepherds went to see Him,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In that cattle shed,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And there He lay in the prickly hay,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Just like the angel said.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397052" y="864500"/>
            <a:ext cx="49567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endParaRPr lang="en-GB" dirty="0"/>
          </a:p>
          <a:p>
            <a:r>
              <a:rPr lang="en-GB" sz="2000" dirty="0">
                <a:latin typeface="Comic Sans MS" panose="030F0702030302020204" pitchFamily="66" charset="0"/>
              </a:rPr>
              <a:t>3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Three wise men went searching,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Guided by a star,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I can’t remember two of their names 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But one was called Balthazar,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Balthazar,Balthzar! 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>
                <a:latin typeface="Comic Sans MS" panose="030F0702030302020204" pitchFamily="66" charset="0"/>
              </a:rPr>
              <a:t>Instrumental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 </a:t>
            </a:r>
          </a:p>
          <a:p>
            <a:r>
              <a:rPr lang="en-GB" sz="2000" b="1" dirty="0">
                <a:latin typeface="Comic Sans MS" panose="030F0702030302020204" pitchFamily="66" charset="0"/>
              </a:rPr>
              <a:t>Chorus </a:t>
            </a:r>
          </a:p>
          <a:p>
            <a:endParaRPr lang="en-GB" dirty="0"/>
          </a:p>
        </p:txBody>
      </p:sp>
      <p:pic>
        <p:nvPicPr>
          <p:cNvPr id="3" name="07 Prickly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8505" y="5766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004341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Christmas is for you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821283"/>
            <a:ext cx="5426439" cy="58343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1 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me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you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Jesus came for everyone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So what are we gonna do?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We’re gonna hold a party,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Dance the whole night through.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Don’t miss out on celebrating,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you!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2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rich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poor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Jesus came for everyone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So what are we waiting for ?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704538"/>
            <a:ext cx="5581338" cy="59510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 </a:t>
            </a: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3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girls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Christmas is for boys (clap, clap)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Jesus came for everyone</a:t>
            </a: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So why do we make some noise ?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Instrumental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b="1" dirty="0">
                <a:latin typeface="Comic Sans MS" panose="030F0702030302020204" pitchFamily="66" charset="0"/>
              </a:rPr>
              <a:t>Chorus X2</a:t>
            </a: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08 Christmas Is For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3534" y="562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730</Words>
  <Application>Microsoft Office PowerPoint</Application>
  <PresentationFormat>Widescreen</PresentationFormat>
  <Paragraphs>174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 Working In A Stable </vt:lpstr>
      <vt:lpstr>Clip-Clop Little Donkey </vt:lpstr>
      <vt:lpstr>A King is Born </vt:lpstr>
      <vt:lpstr>Calypso Kings </vt:lpstr>
      <vt:lpstr>Prickly Hay</vt:lpstr>
      <vt:lpstr>Christmas is for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Stable Hoedown</dc:title>
  <dc:creator>staff</dc:creator>
  <cp:lastModifiedBy>Charlotte Kevan</cp:lastModifiedBy>
  <cp:revision>20</cp:revision>
  <dcterms:created xsi:type="dcterms:W3CDTF">2019-11-05T15:28:22Z</dcterms:created>
  <dcterms:modified xsi:type="dcterms:W3CDTF">2024-11-18T15:42:25Z</dcterms:modified>
</cp:coreProperties>
</file>